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385EF2-AA39-4EFD-8835-D86DA880A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8B0E146-E90C-4B43-A2C1-07A1FAF893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071BB3-53E0-4C47-B1CE-AA538DB12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2B3D7A5-88E0-4C1F-9412-6D1A0213B4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3F87031-66B2-4C26-AF86-3D5CC584D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961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FE1A0C-51B2-48FD-AE74-D4ED882F7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E0E63D1-4B3B-40F7-A1A2-32F96EBAB8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17391D-112F-4683-8A1F-8E39F2D82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909C587-F3BE-4078-96B7-54AAD3819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0E62679-0CC0-4D06-8AA5-E840DC4C2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6467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EC621CEA-D91F-4215-8326-B0F2624DF4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7FE75508-00E1-4D00-B4C6-89588F9ECD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4466896-8400-4F50-83D3-2E90F35A3E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36A5996-D1B1-44DA-8B4D-833844886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442A532-F76E-4BD3-BEBA-82E462B3B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7024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8BF2F4-55FC-41DC-BEEE-750A3D9A2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223F475-2965-414E-9648-355E1E4A0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C198D6-D057-49E0-95E3-8305A51A8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7654332-8A6A-4992-BD82-FC104D901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906FA49-DDD0-4D79-A5DF-5160BF3697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3272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3D3FFE-49AB-4D2B-81C8-D61CF1D4C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2EAC263-CF62-4B04-B674-8BBA8B67C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59F0D49-76CA-409F-8D77-19E64BD253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8DA1FC6-C1BF-4FBE-A50A-262225620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521096B-E1A1-4B10-9A60-33E5C8177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7648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638645A-FA03-40E1-9FBA-D3F2278BC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309F50E-391F-4E2B-9953-6C0E15DE81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526A8C7-BA2B-4AFD-A828-103FCE7511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439E01F-4A27-4B0E-8CA2-27B1CDC35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D298272-642B-458B-A92D-5DEFD5972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FDB1D16-204B-4F40-80C0-F8D0F8BC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266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8BEE3-257A-4BD1-B4FE-762FEF666C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C39FE8C-25D1-4502-A0D3-8FCAA65EC8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78C7B7-FCF8-487F-9AEB-5F0D5BD77E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4DD0607E-8DDA-4355-B839-FE0752EA365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A5E3383E-8846-4536-89DD-9EC699A6AB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82B5F6D2-53B6-4D14-AB7D-8A4FB85925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C4E862B-9489-463A-B771-B8A549B118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226D33-EB67-4DF6-9169-58E2DE63C2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1639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70ABB29-792A-423E-B110-79104A38A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8A4B83-5C3E-4EB6-ADAE-7A00B91726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ADE7A47-8E6D-4B8D-A789-C501E1D1E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FDBF061-A0CD-4BBA-ADE6-80F115FB3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23308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9961062A-E951-4676-9A3A-E29D88AE0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B1D815C3-5933-426E-82FB-91EB5B0EF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F6D2E68-2F5E-4DE9-94F8-92B05E13C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038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FE88DDA-2D6D-46F6-935A-E29DC9E45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3BA3E68-389C-48DA-83AB-06ED86546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2478D99-9853-47A8-B960-7C2A3FAE2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81CBA7AD-8B1A-44A6-A173-F1405E8DE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DE43377-39C5-4867-B8C0-81EC2BBF62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9F78F8-DF79-426D-A95E-2CF7D7ECD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48549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011C890-A80E-4AAB-BA4C-AB59CE34E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C10B8B49-2E6F-47B5-8766-C7B204304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3027C86-56E9-4EDB-83F3-A503B03AA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CDD7047-F125-468D-A230-E94A5E5914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0F300B-A083-4376-929C-07A4C52DC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77AFF5-7C7D-4D84-ABD7-DA5B484BF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349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83228708-0FD7-479B-87BE-71372689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2BFBF89-3382-490E-BEFB-F58CAD2022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4B498C-CCCF-4EFC-B5CE-DFA357BB76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0BE1E-D072-4042-BC1F-D890BEFEAA17}" type="datetimeFigureOut">
              <a:rPr lang="it-IT" smtClean="0"/>
              <a:t>09/11/2021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57625A7-7F56-4C2B-BA5C-53002888D6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A51E3BB-53A9-4060-A3E8-F5D6B4EF54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14A20D-552D-4D5A-A9EC-D4F146FD65E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977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8950AD4C-6AF3-49F8-94E1-DBCAFB394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tint val="95000"/>
              <a:satMod val="1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Meiryo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8DBEAE55-3EA1-41D7-A212-5F7D8986C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212206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CFC5F0E7-644F-4101-BE72-12825CF537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417551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3" name="Immagine 2" descr="Immagine che contiene verde, interni, casco&#10;&#10;Descrizione generata automaticamente">
            <a:extLst>
              <a:ext uri="{FF2B5EF4-FFF2-40B4-BE49-F238E27FC236}">
                <a16:creationId xmlns:a16="http://schemas.microsoft.com/office/drawing/2014/main" id="{E961A029-900B-4590-8DE0-0C0A372AAE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" b="37918"/>
          <a:stretch/>
        </p:blipFill>
        <p:spPr>
          <a:xfrm>
            <a:off x="2644776" y="10"/>
            <a:ext cx="9547224" cy="6857990"/>
          </a:xfrm>
          <a:custGeom>
            <a:avLst/>
            <a:gdLst/>
            <a:ahLst/>
            <a:cxnLst/>
            <a:rect l="l" t="t" r="r" b="b"/>
            <a:pathLst>
              <a:path w="9547224" h="6858000">
                <a:moveTo>
                  <a:pt x="1623023" y="0"/>
                </a:moveTo>
                <a:lnTo>
                  <a:pt x="2716256" y="0"/>
                </a:lnTo>
                <a:lnTo>
                  <a:pt x="3032455" y="0"/>
                </a:lnTo>
                <a:lnTo>
                  <a:pt x="3496422" y="0"/>
                </a:lnTo>
                <a:lnTo>
                  <a:pt x="5205951" y="0"/>
                </a:lnTo>
                <a:lnTo>
                  <a:pt x="9547224" y="0"/>
                </a:lnTo>
                <a:lnTo>
                  <a:pt x="9547224" y="6858000"/>
                </a:lnTo>
                <a:lnTo>
                  <a:pt x="5205951" y="6858000"/>
                </a:lnTo>
                <a:lnTo>
                  <a:pt x="3496422" y="6858000"/>
                </a:lnTo>
                <a:lnTo>
                  <a:pt x="3032455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</p:spPr>
      </p:pic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B1F9B6B4-B0C4-45C6-A086-901C960D0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644774" y="0"/>
            <a:ext cx="2756893" cy="6858000"/>
          </a:xfrm>
          <a:custGeom>
            <a:avLst/>
            <a:gdLst>
              <a:gd name="connsiteX0" fmla="*/ 1133870 w 2756893"/>
              <a:gd name="connsiteY0" fmla="*/ 0 h 6858000"/>
              <a:gd name="connsiteX1" fmla="*/ 898082 w 2756893"/>
              <a:gd name="connsiteY1" fmla="*/ 0 h 6858000"/>
              <a:gd name="connsiteX2" fmla="*/ 920668 w 2756893"/>
              <a:gd name="connsiteY2" fmla="*/ 14997 h 6858000"/>
              <a:gd name="connsiteX3" fmla="*/ 2554961 w 2756893"/>
              <a:gd name="connsiteY3" fmla="*/ 3621656 h 6858000"/>
              <a:gd name="connsiteX4" fmla="*/ 641513 w 2756893"/>
              <a:gd name="connsiteY4" fmla="*/ 6374814 h 6858000"/>
              <a:gd name="connsiteX5" fmla="*/ 114086 w 2756893"/>
              <a:gd name="connsiteY5" fmla="*/ 6780599 h 6858000"/>
              <a:gd name="connsiteX6" fmla="*/ 0 w 2756893"/>
              <a:gd name="connsiteY6" fmla="*/ 6858000 h 6858000"/>
              <a:gd name="connsiteX7" fmla="*/ 40637 w 2756893"/>
              <a:gd name="connsiteY7" fmla="*/ 6858000 h 6858000"/>
              <a:gd name="connsiteX8" fmla="*/ 254139 w 2756893"/>
              <a:gd name="connsiteY8" fmla="*/ 6858000 h 6858000"/>
              <a:gd name="connsiteX9" fmla="*/ 365895 w 2756893"/>
              <a:gd name="connsiteY9" fmla="*/ 6780599 h 6858000"/>
              <a:gd name="connsiteX10" fmla="*/ 882543 w 2756893"/>
              <a:gd name="connsiteY10" fmla="*/ 6374814 h 6858000"/>
              <a:gd name="connsiteX11" fmla="*/ 2756893 w 2756893"/>
              <a:gd name="connsiteY11" fmla="*/ 3621656 h 6858000"/>
              <a:gd name="connsiteX12" fmla="*/ 1155994 w 2756893"/>
              <a:gd name="connsiteY12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756893" h="6858000">
                <a:moveTo>
                  <a:pt x="1133870" y="0"/>
                </a:moveTo>
                <a:lnTo>
                  <a:pt x="898082" y="0"/>
                </a:lnTo>
                <a:lnTo>
                  <a:pt x="920668" y="14997"/>
                </a:lnTo>
                <a:cubicBezTo>
                  <a:pt x="1969257" y="754641"/>
                  <a:pt x="2554961" y="2093192"/>
                  <a:pt x="2554961" y="3621656"/>
                </a:cubicBezTo>
                <a:cubicBezTo>
                  <a:pt x="2554961" y="4969131"/>
                  <a:pt x="1606863" y="5602839"/>
                  <a:pt x="641513" y="6374814"/>
                </a:cubicBezTo>
                <a:cubicBezTo>
                  <a:pt x="465717" y="6515397"/>
                  <a:pt x="291531" y="6653108"/>
                  <a:pt x="114086" y="6780599"/>
                </a:cubicBezTo>
                <a:lnTo>
                  <a:pt x="0" y="6858000"/>
                </a:lnTo>
                <a:lnTo>
                  <a:pt x="40637" y="6858000"/>
                </a:lnTo>
                <a:lnTo>
                  <a:pt x="254139" y="6858000"/>
                </a:lnTo>
                <a:lnTo>
                  <a:pt x="365895" y="6780599"/>
                </a:lnTo>
                <a:cubicBezTo>
                  <a:pt x="539713" y="6653108"/>
                  <a:pt x="710340" y="6515397"/>
                  <a:pt x="882543" y="6374814"/>
                </a:cubicBezTo>
                <a:cubicBezTo>
                  <a:pt x="1828168" y="5602839"/>
                  <a:pt x="2756893" y="4969131"/>
                  <a:pt x="2756893" y="3621656"/>
                </a:cubicBezTo>
                <a:cubicBezTo>
                  <a:pt x="2756893" y="2093192"/>
                  <a:pt x="2183157" y="754641"/>
                  <a:pt x="1155994" y="14997"/>
                </a:cubicBez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925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78859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380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854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verde, interni, casco&#10;&#10;Descrizione generata automaticamente">
            <a:extLst>
              <a:ext uri="{FF2B5EF4-FFF2-40B4-BE49-F238E27FC236}">
                <a16:creationId xmlns:a16="http://schemas.microsoft.com/office/drawing/2014/main" id="{E4EBFC05-71AB-4482-893A-1AF17D791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 r="1" b="37113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22749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verde, pavimento, interni, sedia&#10;&#10;Descrizione generata automaticamente">
            <a:extLst>
              <a:ext uri="{FF2B5EF4-FFF2-40B4-BE49-F238E27FC236}">
                <a16:creationId xmlns:a16="http://schemas.microsoft.com/office/drawing/2014/main" id="{3ABD39C6-5F39-4054-881F-2152325080F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5" r="1" b="21903"/>
          <a:stretch/>
        </p:blipFill>
        <p:spPr>
          <a:xfrm>
            <a:off x="643467" y="643467"/>
            <a:ext cx="1090506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566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verde, interni&#10;&#10;Descrizione generata automaticamente">
            <a:extLst>
              <a:ext uri="{FF2B5EF4-FFF2-40B4-BE49-F238E27FC236}">
                <a16:creationId xmlns:a16="http://schemas.microsoft.com/office/drawing/2014/main" id="{76025E97-8E45-403D-AF58-3D3EB0861D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47" b="22894"/>
          <a:stretch/>
        </p:blipFill>
        <p:spPr>
          <a:xfrm>
            <a:off x="321733" y="321733"/>
            <a:ext cx="11548534" cy="6214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536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verde, interni, vendita&#10;&#10;Descrizione generata automaticamente">
            <a:extLst>
              <a:ext uri="{FF2B5EF4-FFF2-40B4-BE49-F238E27FC236}">
                <a16:creationId xmlns:a16="http://schemas.microsoft.com/office/drawing/2014/main" id="{8D9A19F7-B449-4DC2-BE79-2010E1AD49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4733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Immagine 2" descr="Immagine che contiene testo, interni, verde, pavimento&#10;&#10;Descrizione generata automaticamente">
            <a:extLst>
              <a:ext uri="{FF2B5EF4-FFF2-40B4-BE49-F238E27FC236}">
                <a16:creationId xmlns:a16="http://schemas.microsoft.com/office/drawing/2014/main" id="{B216F40D-0B4A-4571-A8CD-DBC6E116C9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271180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magine 2" descr="Immagine che contiene interni, verde, pavimento&#10;&#10;Descrizione generata automaticamente">
            <a:extLst>
              <a:ext uri="{FF2B5EF4-FFF2-40B4-BE49-F238E27FC236}">
                <a16:creationId xmlns:a16="http://schemas.microsoft.com/office/drawing/2014/main" id="{D17139F5-6461-4EF6-9C5C-170D2F7B2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40" b="3078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ttangolo 3">
            <a:extLst>
              <a:ext uri="{FF2B5EF4-FFF2-40B4-BE49-F238E27FC236}">
                <a16:creationId xmlns:a16="http://schemas.microsoft.com/office/drawing/2014/main" id="{F00A87A0-B4A8-4641-B52E-F362D7C90A3E}"/>
              </a:ext>
            </a:extLst>
          </p:cNvPr>
          <p:cNvSpPr/>
          <p:nvPr/>
        </p:nvSpPr>
        <p:spPr>
          <a:xfrm>
            <a:off x="8803389" y="3061981"/>
            <a:ext cx="1842240" cy="570451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210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EBFDB7D-DD97-44CE-AFFB-458781A3DB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interni, verde, pavimento&#10;&#10;Descrizione generata automaticamente">
            <a:extLst>
              <a:ext uri="{FF2B5EF4-FFF2-40B4-BE49-F238E27FC236}">
                <a16:creationId xmlns:a16="http://schemas.microsoft.com/office/drawing/2014/main" id="{AA9C4B0E-2827-4D11-8BCF-671BB0F7C8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53" r="1" b="23280"/>
          <a:stretch/>
        </p:blipFill>
        <p:spPr>
          <a:xfrm>
            <a:off x="20" y="10"/>
            <a:ext cx="9272902" cy="6857990"/>
          </a:xfrm>
          <a:custGeom>
            <a:avLst/>
            <a:gdLst/>
            <a:ahLst/>
            <a:cxnLst/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3" name="Freeform 5">
            <a:extLst>
              <a:ext uri="{FF2B5EF4-FFF2-40B4-BE49-F238E27FC236}">
                <a16:creationId xmlns:a16="http://schemas.microsoft.com/office/drawing/2014/main" id="{50F864A1-23CF-4954-887F-3C4458622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160561" y="1348782"/>
            <a:ext cx="935037" cy="8243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5">
            <a:extLst>
              <a:ext uri="{FF2B5EF4-FFF2-40B4-BE49-F238E27FC236}">
                <a16:creationId xmlns:a16="http://schemas.microsoft.com/office/drawing/2014/main" id="{8D313E8C-7457-407E-BDA5-EACA44D382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9960661" y="1000124"/>
            <a:ext cx="762167" cy="671915"/>
          </a:xfrm>
          <a:custGeom>
            <a:avLst/>
            <a:gdLst>
              <a:gd name="T0" fmla="*/ 225 w 785"/>
              <a:gd name="T1" fmla="*/ 692 h 692"/>
              <a:gd name="T2" fmla="*/ 177 w 785"/>
              <a:gd name="T3" fmla="*/ 665 h 692"/>
              <a:gd name="T4" fmla="*/ 9 w 785"/>
              <a:gd name="T5" fmla="*/ 374 h 692"/>
              <a:gd name="T6" fmla="*/ 9 w 785"/>
              <a:gd name="T7" fmla="*/ 318 h 692"/>
              <a:gd name="T8" fmla="*/ 177 w 785"/>
              <a:gd name="T9" fmla="*/ 27 h 692"/>
              <a:gd name="T10" fmla="*/ 225 w 785"/>
              <a:gd name="T11" fmla="*/ 0 h 692"/>
              <a:gd name="T12" fmla="*/ 561 w 785"/>
              <a:gd name="T13" fmla="*/ 0 h 692"/>
              <a:gd name="T14" fmla="*/ 609 w 785"/>
              <a:gd name="T15" fmla="*/ 27 h 692"/>
              <a:gd name="T16" fmla="*/ 777 w 785"/>
              <a:gd name="T17" fmla="*/ 318 h 692"/>
              <a:gd name="T18" fmla="*/ 777 w 785"/>
              <a:gd name="T19" fmla="*/ 374 h 692"/>
              <a:gd name="T20" fmla="*/ 609 w 785"/>
              <a:gd name="T21" fmla="*/ 665 h 692"/>
              <a:gd name="T22" fmla="*/ 561 w 785"/>
              <a:gd name="T23" fmla="*/ 692 h 692"/>
              <a:gd name="T24" fmla="*/ 225 w 785"/>
              <a:gd name="T25" fmla="*/ 692 h 6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85" h="692">
                <a:moveTo>
                  <a:pt x="225" y="692"/>
                </a:moveTo>
                <a:cubicBezTo>
                  <a:pt x="207" y="692"/>
                  <a:pt x="185" y="680"/>
                  <a:pt x="177" y="665"/>
                </a:cubicBezTo>
                <a:cubicBezTo>
                  <a:pt x="9" y="374"/>
                  <a:pt x="9" y="374"/>
                  <a:pt x="9" y="374"/>
                </a:cubicBezTo>
                <a:cubicBezTo>
                  <a:pt x="0" y="358"/>
                  <a:pt x="0" y="334"/>
                  <a:pt x="9" y="318"/>
                </a:cubicBezTo>
                <a:cubicBezTo>
                  <a:pt x="177" y="27"/>
                  <a:pt x="177" y="27"/>
                  <a:pt x="177" y="27"/>
                </a:cubicBezTo>
                <a:cubicBezTo>
                  <a:pt x="185" y="12"/>
                  <a:pt x="207" y="0"/>
                  <a:pt x="225" y="0"/>
                </a:cubicBezTo>
                <a:cubicBezTo>
                  <a:pt x="561" y="0"/>
                  <a:pt x="561" y="0"/>
                  <a:pt x="561" y="0"/>
                </a:cubicBezTo>
                <a:cubicBezTo>
                  <a:pt x="578" y="0"/>
                  <a:pt x="600" y="12"/>
                  <a:pt x="609" y="27"/>
                </a:cubicBezTo>
                <a:cubicBezTo>
                  <a:pt x="777" y="318"/>
                  <a:pt x="777" y="318"/>
                  <a:pt x="777" y="318"/>
                </a:cubicBezTo>
                <a:cubicBezTo>
                  <a:pt x="785" y="334"/>
                  <a:pt x="785" y="358"/>
                  <a:pt x="777" y="374"/>
                </a:cubicBezTo>
                <a:cubicBezTo>
                  <a:pt x="609" y="665"/>
                  <a:pt x="609" y="665"/>
                  <a:pt x="609" y="665"/>
                </a:cubicBezTo>
                <a:cubicBezTo>
                  <a:pt x="600" y="680"/>
                  <a:pt x="578" y="692"/>
                  <a:pt x="561" y="692"/>
                </a:cubicBezTo>
                <a:lnTo>
                  <a:pt x="225" y="692"/>
                </a:lnTo>
                <a:close/>
              </a:path>
            </a:pathLst>
          </a:custGeom>
          <a:noFill/>
          <a:ln w="28575" cmpd="sng">
            <a:solidFill>
              <a:schemeClr val="tx1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C687E8D0-4773-4328-95C8-CDB7E5227CD2}"/>
              </a:ext>
            </a:extLst>
          </p:cNvPr>
          <p:cNvSpPr/>
          <p:nvPr/>
        </p:nvSpPr>
        <p:spPr>
          <a:xfrm>
            <a:off x="6787635" y="3070371"/>
            <a:ext cx="1307741" cy="427838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93381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1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2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verde, interni, vendita&#10;&#10;Descrizione generata automaticamente">
            <a:extLst>
              <a:ext uri="{FF2B5EF4-FFF2-40B4-BE49-F238E27FC236}">
                <a16:creationId xmlns:a16="http://schemas.microsoft.com/office/drawing/2014/main" id="{FC49A546-576B-40B6-8269-9169E983C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" r="-1" b="-1"/>
          <a:stretch/>
        </p:blipFill>
        <p:spPr>
          <a:xfrm>
            <a:off x="2077749" y="457200"/>
            <a:ext cx="803650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96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verde, interni, vendita&#10;&#10;Descrizione generata automaticamente">
            <a:extLst>
              <a:ext uri="{FF2B5EF4-FFF2-40B4-BE49-F238E27FC236}">
                <a16:creationId xmlns:a16="http://schemas.microsoft.com/office/drawing/2014/main" id="{E4EA9445-5853-4308-B9A0-CAFC7BC9B4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5" r="1" b="10383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4580119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0</Words>
  <Application>Microsoft Office PowerPoint</Application>
  <PresentationFormat>Widescreen</PresentationFormat>
  <Paragraphs>0</Paragraphs>
  <Slides>13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Meiryo</vt:lpstr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Info</dc:creator>
  <cp:lastModifiedBy>Info</cp:lastModifiedBy>
  <cp:revision>3</cp:revision>
  <dcterms:created xsi:type="dcterms:W3CDTF">2021-11-05T15:34:33Z</dcterms:created>
  <dcterms:modified xsi:type="dcterms:W3CDTF">2021-11-09T15:14:21Z</dcterms:modified>
</cp:coreProperties>
</file>