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" initials="I" lastIdx="1" clrIdx="0">
    <p:extLst>
      <p:ext uri="{19B8F6BF-5375-455C-9EA6-DF929625EA0E}">
        <p15:presenceInfo xmlns:p15="http://schemas.microsoft.com/office/powerpoint/2012/main" userId="Inf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071683-C112-4205-9015-63E0E4D88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861A16F-2D75-4935-9529-90A71A70D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F2C2C1-195B-4D23-93D4-900A1FD9A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701566-9A03-4A0C-A7FB-B4BC9785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3BA2B0-C26A-453A-9318-DF62D77D6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935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ED545B-6F39-4D7E-BF84-CB4DC3798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7A91A4D-F2EB-4549-8F26-923512425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FB0E2F-8FFF-45FD-99EB-6949BDB3D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2B5A07-5B93-4E0A-B256-9D2C017BF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96468C-1126-4DA3-B997-AEFB8067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707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7ECBEC5-E6E0-4A31-B265-51EE9817C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6AD2B4-D782-4FA1-982A-7200898F7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E2B7AA-89DD-4B24-BB9E-77EEAE4E7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58532B-F65B-4DB0-B32C-14BE629D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33F8F4-7703-4017-BBD3-9F4D485C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972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367476-6D73-4BD3-8EF9-67A5AB03A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31DDA3-3456-4146-A2B0-44053A8C4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C41311-59B3-46AA-BE5D-66500D724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DFD028-ACD3-41B6-80C3-84C3CB7D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09DA0F-F9DD-4F8A-822E-89BC04E5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77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A2D9A4-7E4C-42CC-93B9-1D94D9BC7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0E946D-29B6-4C13-967D-714855595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F78B21-262A-4E16-8BBF-CC708A35F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051A16-EB84-486A-9023-4DAB2CD0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513A77-6890-4A51-85EA-D3A5AB52A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596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DDF6DC-868B-4853-A72B-937D25090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20014F-EF22-4396-97EF-BC73AA51D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FA9E47-C589-4ACA-A0AF-471A054A6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7214EB-ABE0-4DFE-87F7-E417BD4F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E6EFE8-EEB0-43F1-AB4F-B1CC49A9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B3C2A7-0487-450A-BBD7-8B8013ECA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43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2BF350-BFEE-4BE9-BC65-C5A8F6F84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688C72-D34B-45C1-A4E7-CF6284699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774CEE-97FF-4CB1-92EB-76F6FA1E8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986698A-EFF8-4358-B968-776238CFD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D175086-691A-47D8-B417-06962ACDF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C9B07C-14AC-4967-A775-B5BA636B9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B554E50-C17C-4B80-AFA1-52D0AF0B1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1974370-20A0-4624-98B0-A104495B4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042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21AC3E-20B5-4356-88D4-BCBC9574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057A85E-D9E1-41E7-9911-A88851856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7C689B5-42E7-44C5-9B02-FAE10304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6BB727B-3AC6-4DB3-96DC-AD84E3A82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94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3A4EF87-ABA7-4E00-91C7-B4CD50521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D71E089-CFF9-480D-91E3-29E317B4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715898E-E249-4657-A016-97132DD54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42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51A4FC-36D6-4142-8C2D-129FD184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24EE84-EA63-4A87-89E2-432A90600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0597100-511A-4177-ACCC-070A37481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1B5B2C6-91DE-4E75-9526-5EE6B84C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C8A5B47-D7B6-4573-9814-E84AE0C8B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C00740-FB43-44BD-9EEB-374E29A1A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20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6E80D-D9F0-40BD-8531-0DABB4501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3643EFA-7C0F-45FB-A178-9308C032E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C78513-8A28-49C7-B013-EF97B4ED5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1681B8A-D87F-4509-A2CB-37E062C5F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DA307B-DB6B-4BB2-9132-2E76C56E6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43BEF6-0D36-4CE8-A2D5-BBD43BD7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39B6FEA-6099-4DF5-84AF-DB6A5D4F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FFC6985-466C-4B21-B11C-4F63EF173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8B3703-52D3-447B-8425-71641BC98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AE7E-B0D7-43E8-A534-D30AA955784E}" type="datetimeFigureOut">
              <a:rPr lang="it-IT" smtClean="0"/>
              <a:t>08/03/2021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2E7DA59-1877-44A4-9247-0CE0A21FE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AC087A-B67D-4E30-963F-330AED384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54335-7A5F-49CF-BDFF-8488650E57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0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eima.it/de/4823/spila-sr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ima.it/de/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magine 4">
            <a:hlinkClick r:id="rId2"/>
            <a:extLst>
              <a:ext uri="{FF2B5EF4-FFF2-40B4-BE49-F238E27FC236}">
                <a16:creationId xmlns:a16="http://schemas.microsoft.com/office/drawing/2014/main" id="{490036C4-F409-4B7C-9A43-0996E8E6E6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DDE7C1-C5FC-4724-A6AB-BF027617C402}"/>
              </a:ext>
            </a:extLst>
          </p:cNvPr>
          <p:cNvSpPr txBox="1"/>
          <p:nvPr/>
        </p:nvSpPr>
        <p:spPr>
          <a:xfrm>
            <a:off x="2971800" y="5268703"/>
            <a:ext cx="6032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Portale EIMA i nostri articoli da catalogo </a:t>
            </a:r>
            <a:r>
              <a:rPr lang="it-IT" dirty="0">
                <a:highlight>
                  <a:srgbClr val="C0C0C0"/>
                </a:highlight>
                <a:hlinkClick r:id="rId4"/>
              </a:rPr>
              <a:t>https://www.eima.it/de/48</a:t>
            </a:r>
            <a:endParaRPr lang="it-IT" dirty="0">
              <a:highlight>
                <a:srgbClr val="C0C0C0"/>
              </a:highlight>
            </a:endParaRPr>
          </a:p>
          <a:p>
            <a:endParaRPr lang="it-IT" dirty="0">
              <a:highlight>
                <a:srgbClr val="C0C0C0"/>
              </a:highlight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024DDD6-5B10-4615-9FE7-BC1C715C4529}"/>
              </a:ext>
            </a:extLst>
          </p:cNvPr>
          <p:cNvSpPr txBox="1"/>
          <p:nvPr/>
        </p:nvSpPr>
        <p:spPr>
          <a:xfrm>
            <a:off x="8117633" y="5281127"/>
            <a:ext cx="25279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i="1" dirty="0">
                <a:solidFill>
                  <a:srgbClr val="FFFF00"/>
                </a:solidFill>
                <a:effectLst/>
                <a:latin typeface="inherit"/>
              </a:rPr>
              <a:t>QUALITA’ DEL PROGETTO , AFFIDABILITA’ DEL PRODOTTO,</a:t>
            </a:r>
            <a:br>
              <a:rPr lang="it-IT" sz="1400" dirty="0">
                <a:solidFill>
                  <a:srgbClr val="FFFF00"/>
                </a:solidFill>
              </a:rPr>
            </a:br>
            <a:r>
              <a:rPr lang="it-IT" sz="1400" b="1" i="1" dirty="0">
                <a:solidFill>
                  <a:srgbClr val="FFFF00"/>
                </a:solidFill>
                <a:effectLst/>
                <a:latin typeface="inherit"/>
              </a:rPr>
              <a:t>PARTNERSHIP CON CLIENTI E FORNITORI SONO NOSTRE PRIORITA’ ASSOLUTA</a:t>
            </a:r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22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inherit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Info</dc:creator>
  <cp:lastModifiedBy>Info</cp:lastModifiedBy>
  <cp:revision>3</cp:revision>
  <dcterms:created xsi:type="dcterms:W3CDTF">2021-03-08T11:09:08Z</dcterms:created>
  <dcterms:modified xsi:type="dcterms:W3CDTF">2021-03-08T11:27:03Z</dcterms:modified>
</cp:coreProperties>
</file>