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3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503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0525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0979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176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873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5910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8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2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68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02446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1527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94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001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205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46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46D-C24F-4788-8E34-786F058D2C24}" type="datetimeFigureOut">
              <a:rPr lang="it-IT" smtClean="0"/>
              <a:t>05/02/2021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5C521F-6FEE-4E28-AF08-36DCE9516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457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verde&#10;&#10;Descrizione generata automaticamente">
            <a:extLst>
              <a:ext uri="{FF2B5EF4-FFF2-40B4-BE49-F238E27FC236}">
                <a16:creationId xmlns:a16="http://schemas.microsoft.com/office/drawing/2014/main" id="{6A9A0CFF-8FA6-40BE-96F6-1D95EFDCDC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52" y="318011"/>
            <a:ext cx="9500020" cy="600891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pic>
        <p:nvPicPr>
          <p:cNvPr id="7" name="Immagine 6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id="{61F43A5B-B914-4101-AB93-0851A0679E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685" y="4693111"/>
            <a:ext cx="1524000" cy="90525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52255187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Sfaccettatura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Info</dc:creator>
  <cp:lastModifiedBy>Info</cp:lastModifiedBy>
  <cp:revision>7</cp:revision>
  <dcterms:created xsi:type="dcterms:W3CDTF">2021-02-02T15:14:57Z</dcterms:created>
  <dcterms:modified xsi:type="dcterms:W3CDTF">2021-02-05T13:50:55Z</dcterms:modified>
</cp:coreProperties>
</file>